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3"/>
  </p:notesMasterIdLst>
  <p:handoutMasterIdLst>
    <p:handoutMasterId r:id="rId24"/>
  </p:handoutMasterIdLst>
  <p:sldIdLst>
    <p:sldId id="339" r:id="rId4"/>
    <p:sldId id="2007577109" r:id="rId5"/>
    <p:sldId id="257" r:id="rId6"/>
    <p:sldId id="263" r:id="rId7"/>
    <p:sldId id="256" r:id="rId8"/>
    <p:sldId id="258" r:id="rId9"/>
    <p:sldId id="259" r:id="rId10"/>
    <p:sldId id="260" r:id="rId11"/>
    <p:sldId id="261" r:id="rId12"/>
    <p:sldId id="262" r:id="rId13"/>
    <p:sldId id="2007577095" r:id="rId14"/>
    <p:sldId id="2007577096" r:id="rId15"/>
    <p:sldId id="2007577099" r:id="rId16"/>
    <p:sldId id="2007577108" r:id="rId17"/>
    <p:sldId id="2007577097" r:id="rId18"/>
    <p:sldId id="2007577105" r:id="rId19"/>
    <p:sldId id="2007577104" r:id="rId20"/>
    <p:sldId id="2007577112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37" d="100"/>
          <a:sy n="37" d="100"/>
        </p:scale>
        <p:origin x="1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D63A3-F5FF-4FA5-B21C-55B499E21D86}" type="datetimeFigureOut">
              <a:rPr lang="vi-VN" smtClean="0"/>
              <a:t>26/11/2021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76E0B-7BA4-4300-B703-9F187CE678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41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5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7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0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3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5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7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9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38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4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5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29.wdp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microsoft.com/office/2007/relationships/hdphoto" Target="../media/hdphoto30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2.wdp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26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microsoft.com/office/2007/relationships/hdphoto" Target="../media/hdphoto8.wdp"/><Relationship Id="rId31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2.wdp"/><Relationship Id="rId30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slide" Target="slide8.xml"/><Relationship Id="rId26" Type="http://schemas.openxmlformats.org/officeDocument/2006/relationships/slide" Target="slide10.xml"/><Relationship Id="rId39" Type="http://schemas.microsoft.com/office/2007/relationships/hdphoto" Target="../media/hdphoto24.wdp"/><Relationship Id="rId21" Type="http://schemas.openxmlformats.org/officeDocument/2006/relationships/image" Target="../media/image39.png"/><Relationship Id="rId34" Type="http://schemas.microsoft.com/office/2007/relationships/hdphoto" Target="../media/hdphoto23.wdp"/><Relationship Id="rId42" Type="http://schemas.openxmlformats.org/officeDocument/2006/relationships/image" Target="../media/image65.png"/><Relationship Id="rId47" Type="http://schemas.microsoft.com/office/2007/relationships/hdphoto" Target="../media/hdphoto28.wdp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6" Type="http://schemas.microsoft.com/office/2007/relationships/hdphoto" Target="../media/hdphoto9.wdp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6.wdp"/><Relationship Id="rId11" Type="http://schemas.openxmlformats.org/officeDocument/2006/relationships/image" Target="../media/image54.png"/><Relationship Id="rId24" Type="http://schemas.openxmlformats.org/officeDocument/2006/relationships/image" Target="../media/image58.png"/><Relationship Id="rId32" Type="http://schemas.microsoft.com/office/2007/relationships/hdphoto" Target="../media/hdphoto22.wdp"/><Relationship Id="rId37" Type="http://schemas.openxmlformats.org/officeDocument/2006/relationships/image" Target="../media/image62.png"/><Relationship Id="rId40" Type="http://schemas.openxmlformats.org/officeDocument/2006/relationships/image" Target="../media/image64.png"/><Relationship Id="rId45" Type="http://schemas.microsoft.com/office/2007/relationships/hdphoto" Target="../media/hdphoto27.wdp"/><Relationship Id="rId5" Type="http://schemas.openxmlformats.org/officeDocument/2006/relationships/image" Target="../media/image51.png"/><Relationship Id="rId15" Type="http://schemas.openxmlformats.org/officeDocument/2006/relationships/image" Target="../media/image40.png"/><Relationship Id="rId23" Type="http://schemas.openxmlformats.org/officeDocument/2006/relationships/slide" Target="slide9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57.png"/><Relationship Id="rId31" Type="http://schemas.openxmlformats.org/officeDocument/2006/relationships/image" Target="../media/image60.png"/><Relationship Id="rId44" Type="http://schemas.openxmlformats.org/officeDocument/2006/relationships/image" Target="../media/image66.png"/><Relationship Id="rId4" Type="http://schemas.microsoft.com/office/2007/relationships/hdphoto" Target="../media/hdphoto15.wdp"/><Relationship Id="rId9" Type="http://schemas.openxmlformats.org/officeDocument/2006/relationships/image" Target="../media/image53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openxmlformats.org/officeDocument/2006/relationships/image" Target="../media/image59.png"/><Relationship Id="rId30" Type="http://schemas.microsoft.com/office/2007/relationships/hdphoto" Target="../media/hdphoto11.wdp"/><Relationship Id="rId35" Type="http://schemas.openxmlformats.org/officeDocument/2006/relationships/image" Target="../media/image43.png"/><Relationship Id="rId43" Type="http://schemas.microsoft.com/office/2007/relationships/hdphoto" Target="../media/hdphoto26.wdp"/><Relationship Id="rId8" Type="http://schemas.microsoft.com/office/2007/relationships/hdphoto" Target="../media/hdphoto17.wdp"/><Relationship Id="rId3" Type="http://schemas.openxmlformats.org/officeDocument/2006/relationships/image" Target="../media/image50.png"/><Relationship Id="rId12" Type="http://schemas.microsoft.com/office/2007/relationships/hdphoto" Target="../media/hdphoto19.wdp"/><Relationship Id="rId17" Type="http://schemas.openxmlformats.org/officeDocument/2006/relationships/image" Target="../media/image56.png"/><Relationship Id="rId25" Type="http://schemas.microsoft.com/office/2007/relationships/hdphoto" Target="../media/hdphoto20.wdp"/><Relationship Id="rId33" Type="http://schemas.openxmlformats.org/officeDocument/2006/relationships/image" Target="../media/image61.png"/><Relationship Id="rId38" Type="http://schemas.openxmlformats.org/officeDocument/2006/relationships/image" Target="../media/image63.png"/><Relationship Id="rId46" Type="http://schemas.openxmlformats.org/officeDocument/2006/relationships/image" Target="../media/image67.png"/><Relationship Id="rId20" Type="http://schemas.openxmlformats.org/officeDocument/2006/relationships/slide" Target="slide7.xml"/><Relationship Id="rId41" Type="http://schemas.microsoft.com/office/2007/relationships/hdphoto" Target="../media/hdphoto2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475" y="15910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Thứ sáu 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26 </a:t>
            </a:r>
            <a:r>
              <a:rPr lang="en-US" sz="3800" b="1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11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0956" y="1049483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Toán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29920" y="1785553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Bài 23 : Phép trừ (có nhớ) số có hai chữ số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77" y="2535856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cho số có hai chữ số ( Tiết 1 – trang 89)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8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492647"/>
            <a:ext cx="660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7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03822" y="2926944"/>
            <a:ext cx="7784355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23: PHÉP TRỪ (CÓ NHỚ) SỐ CÓ HAI CHỮ SỐ VỚI SỐ CÓ HAI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66087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5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57268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7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5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6" grpId="0"/>
      <p:bldP spid="17" grpId="0"/>
      <p:bldP spid="18" grpId="0" uiExpand="1" build="p"/>
      <p:bldP spid="19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1282760" y="15606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F2F944-A3E5-4DA2-A730-6844A6571E63}"/>
              </a:ext>
            </a:extLst>
          </p:cNvPr>
          <p:cNvSpPr txBox="1"/>
          <p:nvPr/>
        </p:nvSpPr>
        <p:spPr>
          <a:xfrm>
            <a:off x="1720082" y="156069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2EA8-52DC-4FE9-9D29-E473303AFB99}"/>
              </a:ext>
            </a:extLst>
          </p:cNvPr>
          <p:cNvSpPr txBox="1"/>
          <p:nvPr/>
        </p:nvSpPr>
        <p:spPr>
          <a:xfrm>
            <a:off x="3139640" y="282763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B70C01-E814-477B-BDF3-4EED61DCFCD2}"/>
              </a:ext>
            </a:extLst>
          </p:cNvPr>
          <p:cNvSpPr txBox="1"/>
          <p:nvPr/>
        </p:nvSpPr>
        <p:spPr>
          <a:xfrm>
            <a:off x="5321279" y="282763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994EB9-274C-4CE5-B30C-70A9D231A336}"/>
              </a:ext>
            </a:extLst>
          </p:cNvPr>
          <p:cNvSpPr txBox="1"/>
          <p:nvPr/>
        </p:nvSpPr>
        <p:spPr>
          <a:xfrm>
            <a:off x="7579118" y="282762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EE844-7682-4040-8307-9060D3378FDB}"/>
              </a:ext>
            </a:extLst>
          </p:cNvPr>
          <p:cNvSpPr txBox="1"/>
          <p:nvPr/>
        </p:nvSpPr>
        <p:spPr>
          <a:xfrm>
            <a:off x="9798857" y="28276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  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B3F63F5-CBBE-441D-BBD9-39B7BCD503F2}"/>
              </a:ext>
            </a:extLst>
          </p:cNvPr>
          <p:cNvSpPr/>
          <p:nvPr/>
        </p:nvSpPr>
        <p:spPr>
          <a:xfrm>
            <a:off x="1272918" y="36367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5B1F10-743D-4186-8154-B061E93CE994}"/>
              </a:ext>
            </a:extLst>
          </p:cNvPr>
          <p:cNvSpPr txBox="1"/>
          <p:nvPr/>
        </p:nvSpPr>
        <p:spPr>
          <a:xfrm>
            <a:off x="1710240" y="3636701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0A760E-D0F3-407B-95C9-01BB1442C341}"/>
              </a:ext>
            </a:extLst>
          </p:cNvPr>
          <p:cNvGrpSpPr/>
          <p:nvPr/>
        </p:nvGrpSpPr>
        <p:grpSpPr>
          <a:xfrm>
            <a:off x="2132570" y="4014516"/>
            <a:ext cx="7616049" cy="658838"/>
            <a:chOff x="1824226" y="3918823"/>
            <a:chExt cx="7616049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060E5B1-EA98-4D88-ADEA-05B4B3F5E649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– 36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5A82B8A-CF64-4D9D-AC3B-27B728769392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27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A22D45-5902-4A8D-A330-6A94CBDD43F7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16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B15FE2-4CA3-49C1-ADB8-939539E74CEA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FFE285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 – 43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756D0-385C-429D-82E7-6C4A89548052}"/>
              </a:ext>
            </a:extLst>
          </p:cNvPr>
          <p:cNvGrpSpPr/>
          <p:nvPr/>
        </p:nvGrpSpPr>
        <p:grpSpPr>
          <a:xfrm>
            <a:off x="2232117" y="4517159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0974AD-D0A8-421E-BBC5-DDA7E467D94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F420FD-85AE-4F14-BC91-A8C6C875577C}"/>
                </a:ext>
              </a:extLst>
            </p:cNvPr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C610EA-EC7B-4291-BB52-AA3EB6A4D89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CE0D39-1970-444C-BC6F-CE33B49415CD}"/>
              </a:ext>
            </a:extLst>
          </p:cNvPr>
          <p:cNvGrpSpPr/>
          <p:nvPr/>
        </p:nvGrpSpPr>
        <p:grpSpPr>
          <a:xfrm>
            <a:off x="4314958" y="4510109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C7ABAC-283D-4C00-A8DB-31F1F82A6CD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2477CA-8A1A-454A-8DF4-2BA98FD8C1C4}"/>
                </a:ext>
              </a:extLst>
            </p:cNvPr>
            <p:cNvSpPr txBox="1"/>
            <p:nvPr/>
          </p:nvSpPr>
          <p:spPr>
            <a:xfrm>
              <a:off x="1933616" y="49664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B570DB0-7BEA-4E97-9CFA-8F53C6F64D4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D9F480-EA4D-4E9A-8325-2D57FFDB992C}"/>
              </a:ext>
            </a:extLst>
          </p:cNvPr>
          <p:cNvGrpSpPr/>
          <p:nvPr/>
        </p:nvGrpSpPr>
        <p:grpSpPr>
          <a:xfrm>
            <a:off x="6397799" y="4517159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CDFCE7-C947-4822-8C09-2636855F116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BF0E48-4BEF-4A41-AAAD-4BC89948DC2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655132-7C42-451D-B011-D7ACAAAFE4D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6B199A-7658-4D65-9A7E-A92EF88EA216}"/>
              </a:ext>
            </a:extLst>
          </p:cNvPr>
          <p:cNvGrpSpPr/>
          <p:nvPr/>
        </p:nvGrpSpPr>
        <p:grpSpPr>
          <a:xfrm>
            <a:off x="8480640" y="4510109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823BE6-57B2-4263-8471-4AF3034611E6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88F639-D0F3-4DA2-BD24-4ED879CE81F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2C015B8-DA71-4E79-B157-403FA68BD51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08F891E-9683-4063-9CDD-B4348E31CE80}"/>
              </a:ext>
            </a:extLst>
          </p:cNvPr>
          <p:cNvSpPr txBox="1"/>
          <p:nvPr/>
        </p:nvSpPr>
        <p:spPr>
          <a:xfrm>
            <a:off x="2429447" y="58582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8F45BE-39E9-4A4A-84B8-7448E5B92727}"/>
              </a:ext>
            </a:extLst>
          </p:cNvPr>
          <p:cNvSpPr txBox="1"/>
          <p:nvPr/>
        </p:nvSpPr>
        <p:spPr>
          <a:xfrm>
            <a:off x="4512288" y="58273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1337D-131E-446A-BA18-89D0000C2E00}"/>
              </a:ext>
            </a:extLst>
          </p:cNvPr>
          <p:cNvSpPr txBox="1"/>
          <p:nvPr/>
        </p:nvSpPr>
        <p:spPr>
          <a:xfrm>
            <a:off x="6595129" y="58582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D1A21C-3CC1-442B-BD6D-88247A668A15}"/>
              </a:ext>
            </a:extLst>
          </p:cNvPr>
          <p:cNvSpPr txBox="1"/>
          <p:nvPr/>
        </p:nvSpPr>
        <p:spPr>
          <a:xfrm>
            <a:off x="8677970" y="58582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2115" y="56700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3517950" y="1083463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3955504" y="1083463"/>
            <a:ext cx="756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Trên cây khế có 90 quả. Chim thần đã ăn mất 24 quả. Hỏi trên cây còn lại bao nhiêu quả khế?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866745" y="236787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6109686" y="2963296"/>
            <a:ext cx="576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6109686" y="362541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6885372" y="4287524"/>
            <a:ext cx="47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66 quả khế.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060" y="1914459"/>
            <a:ext cx="4732940" cy="44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54633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475" y="15910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Bài 3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0956" y="1049483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giải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539895" y="1802683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Trên cây còn lại số quả khế là :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A12D2FB-EDFB-4D64-857F-0212B02B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642" y="2516196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90 – 24 = 66 ( quả)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8A1F7EA-1AD5-4AF3-BFE9-2F85235F0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714" y="3229709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 : 66 quả khế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9 =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7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8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1492647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6 = ?</a:t>
            </a: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368</Words>
  <Application>Microsoft Office PowerPoint</Application>
  <PresentationFormat>Màn hình rộng</PresentationFormat>
  <Paragraphs>118</Paragraphs>
  <Slides>19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等线</vt:lpstr>
      <vt:lpstr>Microsoft YaHei</vt:lpstr>
      <vt:lpstr>Arial</vt:lpstr>
      <vt:lpstr>Arial-Rounded</vt:lpstr>
      <vt:lpstr>Calibri</vt:lpstr>
      <vt:lpstr>HP001 4 hàng</vt:lpstr>
      <vt:lpstr>UTM Avo</vt:lpstr>
      <vt:lpstr>Office Theme</vt:lpstr>
      <vt:lpstr>5_Office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15</cp:revision>
  <dcterms:created xsi:type="dcterms:W3CDTF">2021-07-24T01:07:49Z</dcterms:created>
  <dcterms:modified xsi:type="dcterms:W3CDTF">2021-11-26T09:14:17Z</dcterms:modified>
</cp:coreProperties>
</file>